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 rot="10800000" flipH="1">
            <a:off y="2056789" x="0"/>
            <a:ext cy="121981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>
            <a:off y="0" x="0"/>
            <a:ext cy="2133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 rot="-249176">
            <a:off y="3131978" x="1097760"/>
            <a:ext cy="523986" cx="758501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1270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-240126">
            <a:off y="2455229" x="472191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 txBox="1"/>
          <p:nvPr>
            <p:ph type="ctrTitle"/>
          </p:nvPr>
        </p:nvSpPr>
        <p:spPr>
          <a:xfrm rot="-244891">
            <a:off y="1341541" x="1031293"/>
            <a:ext cy="1421100" cx="77723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>
            <a:off y="3511296" x="0"/>
            <a:ext cy="3351847" cx="9143999"/>
          </a:xfrm>
          <a:custGeom>
            <a:pathLst>
              <a:path w="9144000" extrusionOk="0" h="3429000">
                <a:moveTo>
                  <a:pt y="0" x="0"/>
                </a:moveTo>
                <a:lnTo>
                  <a:pt y="762000" x="0"/>
                </a:lnTo>
                <a:lnTo>
                  <a:pt y="3429000" x="0"/>
                </a:lnTo>
                <a:lnTo>
                  <a:pt y="3429000" x="9144000"/>
                </a:lnTo>
                <a:lnTo>
                  <a:pt y="762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-283855">
            <a:off y="3829088" x="915995"/>
            <a:ext cy="288076" cx="601990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8" name="Shape 3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baseline="0" sz="1800">
                <a:solidFill>
                  <a:schemeClr val="lt2"/>
                </a:solidFill>
              </a:defRPr>
            </a:lvl6pPr>
            <a:lvl7pPr rtl="0">
              <a:defRPr baseline="0" sz="1800">
                <a:solidFill>
                  <a:schemeClr val="lt2"/>
                </a:solidFill>
              </a:defRPr>
            </a:lvl7pPr>
            <a:lvl8pPr rtl="0">
              <a:defRPr baseline="0" sz="1800">
                <a:solidFill>
                  <a:schemeClr val="lt2"/>
                </a:solidFill>
              </a:defRPr>
            </a:lvl8pPr>
            <a:lvl9pPr rtl="0" indent="114300" marL="3657600">
              <a:buSzPct val="100000"/>
              <a:buFont typeface="Trebuchet MS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600200" x="4648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baseline="0" sz="1800">
                <a:solidFill>
                  <a:schemeClr val="lt2"/>
                </a:solidFill>
              </a:defRPr>
            </a:lvl6pPr>
            <a:lvl7pPr rtl="0">
              <a:defRPr baseline="0" sz="1800">
                <a:solidFill>
                  <a:schemeClr val="lt2"/>
                </a:solidFill>
              </a:defRPr>
            </a:lvl7pPr>
            <a:lvl8pPr rtl="0">
              <a:defRPr baseline="0" sz="1800">
                <a:solidFill>
                  <a:schemeClr val="lt2"/>
                </a:solidFill>
              </a:defRPr>
            </a:lvl8pPr>
            <a:lvl9pPr rtl="0" indent="114300" marL="3657600">
              <a:buSzPct val="100000"/>
              <a:buFont typeface="Trebuchet MS"/>
              <a:buNone/>
              <a:defRPr sz="1800"/>
            </a:lvl9pPr>
          </a:lstStyle>
          <a:p/>
        </p:txBody>
      </p:sp>
      <p:sp>
        <p:nvSpPr>
          <p:cNvPr id="42" name="Shape 42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-120001">
            <a:off y="5784355" x="998773"/>
            <a:ext cy="473687" cx="55701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7" name="Shape 57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8" name="Shape 58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9" name="Shape 59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4" name="Shape 64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5" name="Shape 5"/>
          <p:cNvCxnSpPr/>
          <p:nvPr/>
        </p:nvCxnSpPr>
        <p:spPr>
          <a:xfrm>
            <a:off y="76200" x="76200"/>
            <a:ext cy="6705599" cx="0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6" name="Shape 6"/>
          <p:cNvCxnSpPr/>
          <p:nvPr/>
        </p:nvCxnSpPr>
        <p:spPr>
          <a:xfrm>
            <a:off y="76200" x="9067800"/>
            <a:ext cy="6705599" cx="0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7" name="Shape 7"/>
          <p:cNvCxnSpPr/>
          <p:nvPr/>
        </p:nvCxnSpPr>
        <p:spPr>
          <a:xfrm>
            <a:off y="76200" x="533399"/>
            <a:ext cy="6705599" cx="0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y="76200" x="914400"/>
            <a:ext cy="6324600" cx="152399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9" name="Shape 9"/>
          <p:cNvSpPr/>
          <p:nvPr/>
        </p:nvSpPr>
        <p:spPr>
          <a:xfrm>
            <a:off y="76200" x="110055"/>
            <a:ext cy="6629399" cx="1698625"/>
          </a:xfrm>
          <a:custGeom>
            <a:pathLst>
              <a:path w="1070" extrusionOk="0" h="4154">
                <a:moveTo>
                  <a:pt y="0" x="4"/>
                </a:moveTo>
                <a:lnTo>
                  <a:pt y="0" x="4"/>
                </a:lnTo>
                <a:lnTo>
                  <a:pt y="74" x="2"/>
                </a:lnTo>
                <a:lnTo>
                  <a:pt y="162" x="0"/>
                </a:lnTo>
                <a:lnTo>
                  <a:pt y="280" x="0"/>
                </a:lnTo>
                <a:lnTo>
                  <a:pt y="426" x="4"/>
                </a:lnTo>
                <a:lnTo>
                  <a:pt y="594" x="10"/>
                </a:lnTo>
                <a:lnTo>
                  <a:pt y="686" x="16"/>
                </a:lnTo>
                <a:lnTo>
                  <a:pt y="782" x="22"/>
                </a:lnTo>
                <a:lnTo>
                  <a:pt y="884" x="30"/>
                </a:lnTo>
                <a:lnTo>
                  <a:pt y="990" x="42"/>
                </a:lnTo>
                <a:lnTo>
                  <a:pt y="1098" x="54"/>
                </a:lnTo>
                <a:lnTo>
                  <a:pt y="1210" x="68"/>
                </a:lnTo>
                <a:lnTo>
                  <a:pt y="1324" x="86"/>
                </a:lnTo>
                <a:lnTo>
                  <a:pt y="1442" x="104"/>
                </a:lnTo>
                <a:lnTo>
                  <a:pt y="1562" x="126"/>
                </a:lnTo>
                <a:lnTo>
                  <a:pt y="1682" x="152"/>
                </a:lnTo>
                <a:lnTo>
                  <a:pt y="1804" x="178"/>
                </a:lnTo>
                <a:lnTo>
                  <a:pt y="1928" x="210"/>
                </a:lnTo>
                <a:lnTo>
                  <a:pt y="2050" x="244"/>
                </a:lnTo>
                <a:lnTo>
                  <a:pt y="2174" x="280"/>
                </a:lnTo>
                <a:lnTo>
                  <a:pt y="2298" x="322"/>
                </a:lnTo>
                <a:lnTo>
                  <a:pt y="2420" x="366"/>
                </a:lnTo>
                <a:lnTo>
                  <a:pt y="2542" x="416"/>
                </a:lnTo>
                <a:lnTo>
                  <a:pt y="2662" x="468"/>
                </a:lnTo>
                <a:lnTo>
                  <a:pt y="2722" x="496"/>
                </a:lnTo>
                <a:lnTo>
                  <a:pt y="2780" x="524"/>
                </a:lnTo>
                <a:lnTo>
                  <a:pt y="2838" x="554"/>
                </a:lnTo>
                <a:lnTo>
                  <a:pt y="2896" x="586"/>
                </a:lnTo>
                <a:lnTo>
                  <a:pt y="2896" x="586"/>
                </a:lnTo>
                <a:lnTo>
                  <a:pt y="3018" x="652"/>
                </a:lnTo>
                <a:lnTo>
                  <a:pt y="3132" x="714"/>
                </a:lnTo>
                <a:lnTo>
                  <a:pt y="3238" x="768"/>
                </a:lnTo>
                <a:lnTo>
                  <a:pt y="3336" x="816"/>
                </a:lnTo>
                <a:lnTo>
                  <a:pt y="3426" x="860"/>
                </a:lnTo>
                <a:lnTo>
                  <a:pt y="3510" x="900"/>
                </a:lnTo>
                <a:lnTo>
                  <a:pt y="3588" x="934"/>
                </a:lnTo>
                <a:lnTo>
                  <a:pt y="3658" x="964"/>
                </a:lnTo>
                <a:lnTo>
                  <a:pt y="3724" x="988"/>
                </a:lnTo>
                <a:lnTo>
                  <a:pt y="3782" x="1010"/>
                </a:lnTo>
                <a:lnTo>
                  <a:pt y="3836" x="1028"/>
                </a:lnTo>
                <a:lnTo>
                  <a:pt y="3884" x="1042"/>
                </a:lnTo>
                <a:lnTo>
                  <a:pt y="3926" x="1052"/>
                </a:lnTo>
                <a:lnTo>
                  <a:pt y="3964" x="1060"/>
                </a:lnTo>
                <a:lnTo>
                  <a:pt y="3998" x="1066"/>
                </a:lnTo>
                <a:lnTo>
                  <a:pt y="4028" x="1068"/>
                </a:lnTo>
                <a:lnTo>
                  <a:pt y="4054" x="1070"/>
                </a:lnTo>
                <a:lnTo>
                  <a:pt y="4074" x="1068"/>
                </a:lnTo>
                <a:lnTo>
                  <a:pt y="4094" x="1066"/>
                </a:lnTo>
                <a:lnTo>
                  <a:pt y="4108" x="1060"/>
                </a:lnTo>
                <a:lnTo>
                  <a:pt y="4122" x="1056"/>
                </a:lnTo>
                <a:lnTo>
                  <a:pt y="4132" x="1050"/>
                </a:lnTo>
                <a:lnTo>
                  <a:pt y="4138" x="1042"/>
                </a:lnTo>
                <a:lnTo>
                  <a:pt y="4144" x="1034"/>
                </a:lnTo>
                <a:lnTo>
                  <a:pt y="4148" x="1028"/>
                </a:lnTo>
                <a:lnTo>
                  <a:pt y="4152" x="1020"/>
                </a:lnTo>
                <a:lnTo>
                  <a:pt y="4154" x="1006"/>
                </a:lnTo>
                <a:lnTo>
                  <a:pt y="4152" x="998"/>
                </a:lnTo>
                <a:lnTo>
                  <a:pt y="4152" x="994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5486400" x="7839160"/>
            <a:ext cy="796925" cx="1181100"/>
          </a:xfrm>
          <a:custGeom>
            <a:pathLst>
              <a:path w="744" extrusionOk="0" h="502">
                <a:moveTo>
                  <a:pt y="502" x="0"/>
                </a:moveTo>
                <a:lnTo>
                  <a:pt y="502" x="0"/>
                </a:lnTo>
                <a:lnTo>
                  <a:pt y="482" x="4"/>
                </a:lnTo>
                <a:lnTo>
                  <a:pt y="460" x="10"/>
                </a:lnTo>
                <a:lnTo>
                  <a:pt y="430" x="20"/>
                </a:lnTo>
                <a:lnTo>
                  <a:pt y="396" x="36"/>
                </a:lnTo>
                <a:lnTo>
                  <a:pt y="358" x="56"/>
                </a:lnTo>
                <a:lnTo>
                  <a:pt y="316" x="84"/>
                </a:lnTo>
                <a:lnTo>
                  <a:pt y="294" x="100"/>
                </a:lnTo>
                <a:lnTo>
                  <a:pt y="272" x="118"/>
                </a:lnTo>
                <a:lnTo>
                  <a:pt y="248" x="138"/>
                </a:lnTo>
                <a:lnTo>
                  <a:pt y="226" x="160"/>
                </a:lnTo>
                <a:lnTo>
                  <a:pt y="204" x="184"/>
                </a:lnTo>
                <a:lnTo>
                  <a:pt y="182" x="212"/>
                </a:lnTo>
                <a:lnTo>
                  <a:pt y="162" x="240"/>
                </a:lnTo>
                <a:lnTo>
                  <a:pt y="140" x="272"/>
                </a:lnTo>
                <a:lnTo>
                  <a:pt y="120" x="306"/>
                </a:lnTo>
                <a:lnTo>
                  <a:pt y="102" x="342"/>
                </a:lnTo>
                <a:lnTo>
                  <a:pt y="84" x="382"/>
                </a:lnTo>
                <a:lnTo>
                  <a:pt y="66" x="424"/>
                </a:lnTo>
                <a:lnTo>
                  <a:pt y="52" x="470"/>
                </a:lnTo>
                <a:lnTo>
                  <a:pt y="38" x="518"/>
                </a:lnTo>
                <a:lnTo>
                  <a:pt y="26" x="570"/>
                </a:lnTo>
                <a:lnTo>
                  <a:pt y="16" x="624"/>
                </a:lnTo>
                <a:lnTo>
                  <a:pt y="6" x="682"/>
                </a:lnTo>
                <a:lnTo>
                  <a:pt y="0" x="744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3536950" x="8273122"/>
            <a:ext cy="2606675" cx="777875"/>
          </a:xfrm>
          <a:custGeom>
            <a:pathLst>
              <a:path w="490" extrusionOk="0" h="1642">
                <a:moveTo>
                  <a:pt y="1642" x="0"/>
                </a:moveTo>
                <a:lnTo>
                  <a:pt y="1642" x="0"/>
                </a:lnTo>
                <a:lnTo>
                  <a:pt y="1624" x="24"/>
                </a:lnTo>
                <a:lnTo>
                  <a:pt y="1600" x="50"/>
                </a:lnTo>
                <a:lnTo>
                  <a:pt y="1564" x="86"/>
                </a:lnTo>
                <a:lnTo>
                  <a:pt y="1518" x="126"/>
                </a:lnTo>
                <a:lnTo>
                  <a:pt y="1490" x="148"/>
                </a:lnTo>
                <a:lnTo>
                  <a:pt y="1458" x="172"/>
                </a:lnTo>
                <a:lnTo>
                  <a:pt y="1424" x="196"/>
                </a:lnTo>
                <a:lnTo>
                  <a:pt y="1384" x="220"/>
                </a:lnTo>
                <a:lnTo>
                  <a:pt y="1344" x="244"/>
                </a:lnTo>
                <a:lnTo>
                  <a:pt y="1298" x="268"/>
                </a:lnTo>
                <a:lnTo>
                  <a:pt y="1248" x="292"/>
                </a:lnTo>
                <a:lnTo>
                  <a:pt y="1196" x="316"/>
                </a:lnTo>
                <a:lnTo>
                  <a:pt y="1138" x="340"/>
                </a:lnTo>
                <a:lnTo>
                  <a:pt y="1078" x="362"/>
                </a:lnTo>
                <a:lnTo>
                  <a:pt y="1014" x="384"/>
                </a:lnTo>
                <a:lnTo>
                  <a:pt y="944" x="404"/>
                </a:lnTo>
                <a:lnTo>
                  <a:pt y="870" x="422"/>
                </a:lnTo>
                <a:lnTo>
                  <a:pt y="792" x="438"/>
                </a:lnTo>
                <a:lnTo>
                  <a:pt y="710" x="454"/>
                </a:lnTo>
                <a:lnTo>
                  <a:pt y="624" x="466"/>
                </a:lnTo>
                <a:lnTo>
                  <a:pt y="532" x="476"/>
                </a:lnTo>
                <a:lnTo>
                  <a:pt y="436" x="484"/>
                </a:lnTo>
                <a:lnTo>
                  <a:pt y="334" x="488"/>
                </a:lnTo>
                <a:lnTo>
                  <a:pt y="228" x="490"/>
                </a:lnTo>
                <a:lnTo>
                  <a:pt y="118" x="488"/>
                </a:lnTo>
                <a:lnTo>
                  <a:pt y="0" x="484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 txBox="1"/>
          <p:nvPr>
            <p:ph type="title"/>
          </p:nvPr>
        </p:nvSpPr>
        <p:spPr>
          <a:xfrm rot="-240056">
            <a:off y="-19227" x="1172871"/>
            <a:ext cy="1143088" cx="82295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828800" x="457200"/>
            <a:ext cy="4221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 rot="-244891">
            <a:off y="1341541" x="1031293"/>
            <a:ext cy="1421100" cx="7772311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Key Events in the Obama Presidency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 rot="-249176">
            <a:off y="3131978" x="1097760"/>
            <a:ext cy="523986" cx="7585015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a student created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War on Terror (death of Bin Laden)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Supreme Court Hearings </a:t>
            </a:r>
          </a:p>
          <a:p>
            <a:pPr>
              <a:buNone/>
            </a:pPr>
            <a:r>
              <a:rPr lang="en"/>
              <a:t>on Obama Care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Boston Marathon Terrorist Attack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Economic Stimulus Bill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Patient Protection &amp; </a:t>
            </a:r>
          </a:p>
          <a:p>
            <a:pPr>
              <a:buNone/>
            </a:pPr>
            <a:r>
              <a:rPr lang="en"/>
              <a:t>Affordable Care Act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BP Oil Rig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